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4ec7492f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4ec7492f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4ec7492f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4ec7492f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ec7492f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4ec7492f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4ec7492f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4ec7492f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ec7492f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4ec7492f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4ec7492f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4ec7492f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4ec7492f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4ec7492f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4ec7492f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4ec7492f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4ec7492f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4ec7492f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4ec7492f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4ec7492f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4ec7492f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4ec7492f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4ec7492f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4ec7492f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4ec7492f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4ec7492f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4ec7492f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4ec7492f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4ec7492f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4ec7492f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4ec7492f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4ec7492f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4ec7492f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4ec7492f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不完全情報ゲームのススメ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小林建太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</a:t>
            </a:r>
            <a:r>
              <a:rPr lang="ja"/>
              <a:t>リーグ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287" y="1088250"/>
            <a:ext cx="4925425" cy="38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75" y="472861"/>
            <a:ext cx="8072625" cy="41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麻雀の魅力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・ボケ防止の趣味に最適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・データオタクにおすすめ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・VTuberファンにおすすめ　（にじさんじ麻雀大会など）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ja"/>
              <a:t>・期待値・確率という言葉に惹かれる人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/>
              <a:t>・対人戦・駆け引きが好きな人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いつでも教えます。呼んでください。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将棋の分類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二人：プレイヤー２人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200"/>
              <a:t>零和：勝利+1、敗北-1、引き分け0→終了時に和が0になる。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200"/>
              <a:t>有限：各プレーヤーの可能な手の組み合わせの総数が有限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200"/>
              <a:t>確定：偶然の要素が入り込まない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200"/>
              <a:t>完全情報：各プレイヤーが自分の手番において、</a:t>
            </a:r>
            <a:br>
              <a:rPr lang="ja" sz="2200"/>
            </a:br>
            <a:r>
              <a:rPr lang="ja" sz="2200"/>
              <a:t>これまでの選択について全ての情報を知ることができる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天鳳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登録</a:t>
            </a:r>
            <a:r>
              <a:rPr lang="ja"/>
              <a:t>600万</a:t>
            </a:r>
            <a:r>
              <a:rPr lang="ja"/>
              <a:t>アカウントの世界最大の麻雀プラットフォーム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10段とは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71アカウント／アクティブ28万アカウント／登録630万アカウント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				0.02%					0.001%	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天鳳の10段</a:t>
            </a:r>
            <a:endParaRPr/>
          </a:p>
        </p:txBody>
      </p:sp>
      <p:pic>
        <p:nvPicPr>
          <p:cNvPr id="162" name="Google Shape;162;p28" title="グラフ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625" y="779700"/>
            <a:ext cx="6959376" cy="430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2967800" y="160425"/>
            <a:ext cx="159000" cy="825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2106175" y="91025"/>
            <a:ext cx="102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1,200,000</a:t>
            </a:r>
            <a:endParaRPr sz="1100"/>
          </a:p>
        </p:txBody>
      </p:sp>
      <p:sp>
        <p:nvSpPr>
          <p:cNvPr id="165" name="Google Shape;165;p28"/>
          <p:cNvSpPr/>
          <p:nvPr/>
        </p:nvSpPr>
        <p:spPr>
          <a:xfrm>
            <a:off x="2817800" y="962500"/>
            <a:ext cx="459000" cy="1605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8296050" y="3683950"/>
            <a:ext cx="280800" cy="704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63" y="271100"/>
            <a:ext cx="6636467" cy="438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5591825" y="4652200"/>
            <a:ext cx="24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5646825" y="4690025"/>
            <a:ext cx="24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NAGA DWANGO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ゲームの分類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例えば将棋は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3000"/>
              <a:t>二人　零和　有限　確定　完全情報ゲーム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1782950" y="517800"/>
            <a:ext cx="25896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完全情報</a:t>
            </a:r>
            <a:endParaRPr/>
          </a:p>
        </p:txBody>
      </p:sp>
      <p:cxnSp>
        <p:nvCxnSpPr>
          <p:cNvPr id="67" name="Google Shape;67;p15"/>
          <p:cNvCxnSpPr/>
          <p:nvPr/>
        </p:nvCxnSpPr>
        <p:spPr>
          <a:xfrm>
            <a:off x="1370550" y="2883425"/>
            <a:ext cx="716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8" name="Google Shape;68;p15"/>
          <p:cNvCxnSpPr/>
          <p:nvPr/>
        </p:nvCxnSpPr>
        <p:spPr>
          <a:xfrm rot="10800000">
            <a:off x="4817775" y="884400"/>
            <a:ext cx="0" cy="374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9" name="Google Shape;69;p15"/>
          <p:cNvSpPr/>
          <p:nvPr/>
        </p:nvSpPr>
        <p:spPr>
          <a:xfrm>
            <a:off x="5246875" y="517800"/>
            <a:ext cx="25896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不</a:t>
            </a:r>
            <a:r>
              <a:rPr lang="ja"/>
              <a:t>完全情報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606150" y="1168650"/>
            <a:ext cx="764400" cy="14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確定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06150" y="3092100"/>
            <a:ext cx="764400" cy="14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不</a:t>
            </a:r>
            <a:r>
              <a:rPr lang="ja"/>
              <a:t>確定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5440600" y="1481700"/>
            <a:ext cx="223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スコットランドヤード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ガイスター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125" y="1059700"/>
            <a:ext cx="917750" cy="9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600" y="715350"/>
            <a:ext cx="1262100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425" y="1821950"/>
            <a:ext cx="1109575" cy="11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2488" y="3078738"/>
            <a:ext cx="1809900" cy="14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1125" y="3293123"/>
            <a:ext cx="1809899" cy="105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1855" y="3001900"/>
            <a:ext cx="1379594" cy="105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2075" y="3464000"/>
            <a:ext cx="1373455" cy="1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麻雀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63" y="989075"/>
            <a:ext cx="6962875" cy="39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麻雀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75" y="420575"/>
            <a:ext cx="6273848" cy="44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麻雀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48493" l="0" r="0" t="0"/>
          <a:stretch/>
        </p:blipFill>
        <p:spPr>
          <a:xfrm>
            <a:off x="836763" y="1404575"/>
            <a:ext cx="7470474" cy="27205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5838175" y="4268350"/>
            <a:ext cx="23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雀荘　すこやか麻雀新時代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25" y="192188"/>
            <a:ext cx="8114349" cy="45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6663875" y="4756500"/>
            <a:ext cx="19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出典：マイクロソフト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25" y="445513"/>
            <a:ext cx="7559955" cy="42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麻雀の歴史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紀元前6世紀　孔子が発明したという説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12世紀　　葉子／馬弔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949" y="1563101"/>
            <a:ext cx="3088099" cy="17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 rot="-9001191">
            <a:off x="6160830" y="2984670"/>
            <a:ext cx="770262" cy="38520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050" y="3364650"/>
            <a:ext cx="2646674" cy="1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 rot="-1801798">
            <a:off x="2213040" y="3024776"/>
            <a:ext cx="770302" cy="38520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00" y="3484975"/>
            <a:ext cx="1419050" cy="14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